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5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19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15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99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9600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2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22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539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87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83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23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00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28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49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0728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1274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04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4581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screen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39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en15@mail.ru" TargetMode="External"/><Relationship Id="rId2" Type="http://schemas.openxmlformats.org/officeDocument/2006/relationships/hyperlink" Target="http://kirssh1.68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Защита от непогоды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41500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проект-исследование</a:t>
            </a:r>
          </a:p>
          <a:p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Провела ученица </a:t>
            </a:r>
            <a:br>
              <a:rPr lang="ru-RU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7«А» класса</a:t>
            </a:r>
          </a:p>
        </p:txBody>
      </p:sp>
      <p:pic>
        <p:nvPicPr>
          <p:cNvPr id="10" name="Рисунок 9" descr="ветер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60032" y="188640"/>
            <a:ext cx="3600400" cy="2137012"/>
          </a:xfrm>
          <a:prstGeom prst="rect">
            <a:avLst/>
          </a:prstGeom>
        </p:spPr>
      </p:pic>
      <p:pic>
        <p:nvPicPr>
          <p:cNvPr id="11" name="Рисунок 10" descr="куртка4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1640" y="0"/>
            <a:ext cx="2701712" cy="2362770"/>
          </a:xfrm>
          <a:prstGeom prst="rect">
            <a:avLst/>
          </a:prstGeom>
        </p:spPr>
      </p:pic>
      <p:pic>
        <p:nvPicPr>
          <p:cNvPr id="14" name="Рисунок 13" descr="101823244_3416556_711911_rain.jp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590" r="54430"/>
          <a:stretch>
            <a:fillRect/>
          </a:stretch>
        </p:blipFill>
        <p:spPr>
          <a:xfrm>
            <a:off x="6673759" y="2780928"/>
            <a:ext cx="2316534" cy="387208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TextBox 14"/>
          <p:cNvSpPr txBox="1"/>
          <p:nvPr/>
        </p:nvSpPr>
        <p:spPr>
          <a:xfrm>
            <a:off x="2627784" y="501317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Овсянникова Елизавета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95536" y="2564904"/>
            <a:ext cx="2232248" cy="3573016"/>
            <a:chOff x="467544" y="3284984"/>
            <a:chExt cx="2232248" cy="3573016"/>
          </a:xfrm>
        </p:grpSpPr>
        <p:pic>
          <p:nvPicPr>
            <p:cNvPr id="12" name="Рисунок 11" descr="куртка3.gi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467544" y="3481490"/>
              <a:ext cx="2232248" cy="3376510"/>
            </a:xfrm>
            <a:prstGeom prst="rect">
              <a:avLst/>
            </a:prstGeom>
          </p:spPr>
        </p:pic>
        <p:pic>
          <p:nvPicPr>
            <p:cNvPr id="16" name="Рисунок 15" descr="DSC_0199.JP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 flipH="1">
              <a:off x="1043608" y="3284984"/>
              <a:ext cx="1008112" cy="1008112"/>
            </a:xfrm>
            <a:prstGeom prst="ellipse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107504" y="116632"/>
            <a:ext cx="864096" cy="864096"/>
            <a:chOff x="6300192" y="476672"/>
            <a:chExt cx="720080" cy="720080"/>
          </a:xfrm>
        </p:grpSpPr>
        <p:sp>
          <p:nvSpPr>
            <p:cNvPr id="18" name="Блок-схема: узел 17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 descr="plama1.gif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79512" y="6093296"/>
            <a:ext cx="316835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Bookman Old Style" pitchFamily="18" charset="0"/>
                <a:ea typeface="+mn-ea"/>
                <a:cs typeface="+mn-cs"/>
              </a:rPr>
              <a:t>Руководитель группы,</a:t>
            </a:r>
            <a:b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Bookman Old Style" pitchFamily="18" charset="0"/>
                <a:ea typeface="+mn-ea"/>
                <a:cs typeface="+mn-cs"/>
              </a:rPr>
            </a:b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Bookman Old Style" pitchFamily="18" charset="0"/>
                <a:ea typeface="+mn-ea"/>
                <a:cs typeface="+mn-cs"/>
              </a:rPr>
              <a:t>учитель физики</a:t>
            </a:r>
            <a:b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Bookman Old Style" pitchFamily="18" charset="0"/>
                <a:ea typeface="+mn-ea"/>
                <a:cs typeface="+mn-cs"/>
              </a:rPr>
            </a:b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Bookman Old Style" pitchFamily="18" charset="0"/>
                <a:ea typeface="+mn-ea"/>
                <a:cs typeface="+mn-cs"/>
              </a:rPr>
              <a:t>Глушков Евгений Николаевич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00" b="1" i="0" u="none" strike="noStrike" kern="1200" cap="all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548680"/>
            <a:ext cx="6048672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1">
                        <a:lumMod val="75000"/>
                        <a:alpha val="85000"/>
                      </a:scheme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контакты</a:t>
            </a:r>
            <a:endParaRPr lang="ru-RU" sz="5400" b="1" cap="none" spc="0" dirty="0">
              <a:ln w="11430"/>
              <a:gradFill>
                <a:gsLst>
                  <a:gs pos="0">
                    <a:schemeClr val="accent1">
                      <a:lumMod val="75000"/>
                      <a:alpha val="85000"/>
                    </a:schemeClr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971600" y="1988840"/>
            <a:ext cx="7344816" cy="3960440"/>
          </a:xfrm>
          <a:prstGeom prst="bevel">
            <a:avLst>
              <a:gd name="adj" fmla="val 2178"/>
            </a:avLst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2420888"/>
            <a:ext cx="63367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Российская Федерация</a:t>
            </a:r>
            <a:br>
              <a:rPr lang="ru-RU" sz="2000" b="1" dirty="0" smtClean="0"/>
            </a:br>
            <a:r>
              <a:rPr lang="ru-RU" sz="2000" b="1" dirty="0" smtClean="0"/>
              <a:t>393360, Тамбовская область, город Кирсанов,</a:t>
            </a:r>
            <a:br>
              <a:rPr lang="ru-RU" sz="2000" b="1" dirty="0" smtClean="0"/>
            </a:br>
            <a:r>
              <a:rPr lang="ru-RU" sz="2000" b="1" dirty="0" err="1" smtClean="0"/>
              <a:t>ул</a:t>
            </a:r>
            <a:r>
              <a:rPr lang="ru-RU" sz="2000" b="1" dirty="0" smtClean="0"/>
              <a:t> 50 лет Победы, дом 27-а</a:t>
            </a:r>
          </a:p>
          <a:p>
            <a:endParaRPr lang="ru-RU" sz="2000" b="1" dirty="0" smtClean="0"/>
          </a:p>
          <a:p>
            <a:pPr algn="ctr"/>
            <a:r>
              <a:rPr lang="ru-RU" sz="2000" b="1" dirty="0" smtClean="0"/>
              <a:t>МБОУ СОШ №1</a:t>
            </a:r>
          </a:p>
          <a:p>
            <a:pPr algn="ctr"/>
            <a:endParaRPr lang="ru-RU" dirty="0" smtClean="0"/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школы: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http://kirssh1.68edu.ru/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Контактный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gen15@mail.ru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7504" y="116632"/>
            <a:ext cx="864096" cy="864096"/>
            <a:chOff x="6300192" y="476672"/>
            <a:chExt cx="720080" cy="720080"/>
          </a:xfrm>
        </p:grpSpPr>
        <p:sp>
          <p:nvSpPr>
            <p:cNvPr id="8" name="Блок-схема: узел 7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plama1.gi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Провести исследование свойств верхней одежды</a:t>
            </a:r>
          </a:p>
          <a:p>
            <a:r>
              <a:rPr lang="ru-RU" dirty="0" smtClean="0"/>
              <a:t>Определить тип волокон из которых состоит ее ткань</a:t>
            </a:r>
            <a:endParaRPr lang="ru-RU" dirty="0"/>
          </a:p>
        </p:txBody>
      </p:sp>
      <p:pic>
        <p:nvPicPr>
          <p:cNvPr id="4" name="Рисунок 3" descr="snegopad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43808" y="3861048"/>
            <a:ext cx="3238500" cy="2428875"/>
          </a:xfrm>
          <a:prstGeom prst="round2Diag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7504" y="116632"/>
            <a:ext cx="864096" cy="864096"/>
            <a:chOff x="6300192" y="476672"/>
            <a:chExt cx="720080" cy="720080"/>
          </a:xfrm>
        </p:grpSpPr>
        <p:sp>
          <p:nvSpPr>
            <p:cNvPr id="6" name="Блок-схема: узел 5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plama1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7504" y="116632"/>
            <a:ext cx="864096" cy="864096"/>
            <a:chOff x="6300192" y="476672"/>
            <a:chExt cx="720080" cy="720080"/>
          </a:xfrm>
        </p:grpSpPr>
        <p:sp>
          <p:nvSpPr>
            <p:cNvPr id="8" name="Блок-схема: узел 7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plama1.gif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47664" y="1916832"/>
          <a:ext cx="6073775" cy="2471801"/>
        </p:xfrm>
        <a:graphic>
          <a:graphicData uri="http://schemas.openxmlformats.org/drawingml/2006/table">
            <a:tbl>
              <a:tblPr/>
              <a:tblGrid>
                <a:gridCol w="1059180"/>
                <a:gridCol w="1438275"/>
                <a:gridCol w="1438275"/>
                <a:gridCol w="2138045"/>
              </a:tblGrid>
              <a:tr h="2635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По товарной этикетке определила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Сокращение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Расшифровка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Описание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Подробное описание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PL (100%)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Poliestere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Polyester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Polyester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полиэстерное, полиэфирное волокно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Полиэстер — синтетическое полиэфирное волокно. Обладает весьма полезным свойством хорошо закреплять форму при нагревании, что очень часто используется при создании складок. Однако при нагревании выше 40 градусов могут образовывать </a:t>
                      </a:r>
                      <a:r>
                        <a:rPr lang="ru-RU" sz="1100" dirty="0" err="1">
                          <a:latin typeface="Calibri"/>
                          <a:ea typeface="Calibri"/>
                          <a:cs typeface="Times New Roman"/>
                        </a:rPr>
                        <a:t>замятины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, от которых непросто избавиться.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15616" y="461596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Слегка намочив лоскуток ткани, я убедилась в том, что полиэстер обладает способностью быстро сохнуть. Это означает, что куртка из этой ткани подходит  не только для прогулок зимой в снегопад, но и в дождливую погоду.</a:t>
            </a:r>
            <a:endParaRPr lang="ru-RU" dirty="0"/>
          </a:p>
        </p:txBody>
      </p:sp>
      <p:pic>
        <p:nvPicPr>
          <p:cNvPr id="10" name="Рисунок 9" descr="куртка1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2492896"/>
            <a:ext cx="1844824" cy="18448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03648" y="40466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3035F4"/>
                </a:solidFill>
                <a:latin typeface="Monotype Corsiva" pitchFamily="66" charset="0"/>
              </a:rPr>
              <a:t>Исследование куртки</a:t>
            </a:r>
            <a:endParaRPr lang="ru-RU" sz="5400" dirty="0">
              <a:solidFill>
                <a:srgbClr val="3035F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рюки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8064" y="1205122"/>
            <a:ext cx="3816424" cy="5428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18864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3035F4"/>
                </a:solidFill>
                <a:latin typeface="Monotype Corsiva" pitchFamily="66" charset="0"/>
              </a:rPr>
              <a:t>Исследование брюк</a:t>
            </a:r>
            <a:endParaRPr lang="ru-RU" sz="5400" dirty="0">
              <a:solidFill>
                <a:srgbClr val="3035F4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052736"/>
          <a:ext cx="4824537" cy="5567424"/>
        </p:xfrm>
        <a:graphic>
          <a:graphicData uri="http://schemas.openxmlformats.org/drawingml/2006/table">
            <a:tbl>
              <a:tblPr/>
              <a:tblGrid>
                <a:gridCol w="720080"/>
                <a:gridCol w="792088"/>
                <a:gridCol w="144016"/>
                <a:gridCol w="864096"/>
                <a:gridCol w="2304257"/>
              </a:tblGrid>
              <a:tr h="171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Сокращение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Расшифровка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Подробное описание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 (68%)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Cotone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Cotton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Baumwolle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Cot</a:t>
                      </a:r>
                      <a:r>
                        <a:rPr lang="en-US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on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хлопок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Хлопок – волокно растительного происхождения, является </a:t>
                      </a:r>
                      <a:r>
                        <a:rPr lang="ru-RU" sz="10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частоиспользуемым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текстильным волокном. Из растительных волокон хлопок является наихудшим проводником тепла и поэтому кажется более теплым, чем, например, лен. Из недостатков можно отметить низкую износостойкость и высокий процент усадки.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Намочив лоскуток ткани, я отметила способность хлопка к высокой гигроскопичности, т.е. способность хорошо впитывать влагу. Отсюда можно сделать вывод, что он удобен при окраске, но для прогулок в дождливую или снежную погоду брюки из этой ткани не совсем подходят. Зато благодаря низкой проводимости тепла отлично подойдут зимой в ясную погоду. При поджигании лоскут загорелся, оставляя при этом неприятный запах.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PL</a:t>
                      </a: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(38%)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Poliestere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Polyester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Polyester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полиэстерное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полиэфирное волокно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Полиэстер — синтетическое полиэфирное волокно. Обладает весьма полезным свойством хорошо закреплять форму при нагревании, что очень часто используется при создании складок. Однако при нагревании выше 40 градусов могут образовывать </a:t>
                      </a:r>
                      <a:r>
                        <a:rPr lang="ru-RU" sz="10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замятины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от которых непросто избавиться.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803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Слегка намочив лоскуток ткани, я убедилась в том, что полиэстер обладает способностью быстро сохнуть. Это означает, что брюки из этой ткани подходят  не только для зимы в снегопад, но и в дождливую погоду.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07504" y="0"/>
            <a:ext cx="864096" cy="864096"/>
            <a:chOff x="6300192" y="476672"/>
            <a:chExt cx="720080" cy="72008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plama1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витер2.gif"/>
          <p:cNvPicPr>
            <a:picLocks noChangeAspect="1"/>
          </p:cNvPicPr>
          <p:nvPr/>
        </p:nvPicPr>
        <p:blipFill>
          <a:blip r:embed="rId2" cstate="screen"/>
          <a:srcRect l="54105"/>
          <a:stretch>
            <a:fillRect/>
          </a:stretch>
        </p:blipFill>
        <p:spPr>
          <a:xfrm>
            <a:off x="6732240" y="1916832"/>
            <a:ext cx="2304256" cy="389542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7504" y="116632"/>
            <a:ext cx="864096" cy="864096"/>
            <a:chOff x="6300192" y="476672"/>
            <a:chExt cx="720080" cy="720080"/>
          </a:xfrm>
        </p:grpSpPr>
        <p:sp>
          <p:nvSpPr>
            <p:cNvPr id="6" name="Блок-схема: узел 5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plama1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403648" y="18864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3035F4"/>
                </a:solidFill>
                <a:latin typeface="Monotype Corsiva" pitchFamily="66" charset="0"/>
              </a:rPr>
              <a:t>Исследование свитера</a:t>
            </a:r>
            <a:endParaRPr lang="ru-RU" sz="5400" dirty="0">
              <a:solidFill>
                <a:srgbClr val="3035F4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7544" y="1844824"/>
          <a:ext cx="5919551" cy="4176464"/>
        </p:xfrm>
        <a:graphic>
          <a:graphicData uri="http://schemas.openxmlformats.org/drawingml/2006/table">
            <a:tbl>
              <a:tblPr/>
              <a:tblGrid>
                <a:gridCol w="1031962"/>
                <a:gridCol w="1490405"/>
                <a:gridCol w="1401315"/>
                <a:gridCol w="1995869"/>
              </a:tblGrid>
              <a:tr h="239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WO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(100%)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Lana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 Wool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 Woole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 Lane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 Laine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 Wolle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шерсть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Шерсть - текстильное полотно, которое вырабатывается главным образом из овечьей шерсти. Для обеспечения высокой износостойкости ткани к шерстяным волокнам часто добавляют синтетические.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824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Намочив несколько нитей, я отметила способность шерсти к высокой гигроскопичности, т.е. способность хорошо впитывать влагу. Отсюда можно сделать вывод, что свитер из этого волокна не совсем подходит для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прогулок под дождём.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Зато благодаря низкой проводимости тепла он отлично подойдет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зимой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ясную погоду. 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При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поджигании шерстяные нити загорелись, оставляя после себя дым и паленый запах.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86670" cy="3424107"/>
          </a:xfrm>
        </p:spPr>
        <p:txBody>
          <a:bodyPr/>
          <a:lstStyle/>
          <a:p>
            <a:r>
              <a:rPr lang="ru-RU" dirty="0" smtClean="0"/>
              <a:t>Куртка, брюки и свитер лучше всего использовать для прогулок зимой при небольшом морозе в ясную погоду.</a:t>
            </a:r>
            <a:endParaRPr lang="ru-RU" dirty="0"/>
          </a:p>
        </p:txBody>
      </p:sp>
      <p:pic>
        <p:nvPicPr>
          <p:cNvPr id="4" name="Рисунок 3" descr="20140207_12534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372200" y="188640"/>
            <a:ext cx="2232248" cy="6453336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5" name="Группа 4"/>
          <p:cNvGrpSpPr/>
          <p:nvPr/>
        </p:nvGrpSpPr>
        <p:grpSpPr>
          <a:xfrm>
            <a:off x="107504" y="116632"/>
            <a:ext cx="864096" cy="864096"/>
            <a:chOff x="6300192" y="476672"/>
            <a:chExt cx="720080" cy="720080"/>
          </a:xfrm>
        </p:grpSpPr>
        <p:sp>
          <p:nvSpPr>
            <p:cNvPr id="6" name="Блок-схема: узел 5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plama1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12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82</TotalTime>
  <Words>486</Words>
  <Application>Microsoft Office PowerPoint</Application>
  <PresentationFormat>Экран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Тема12</vt:lpstr>
      <vt:lpstr>Защита от непогоды</vt:lpstr>
      <vt:lpstr>Слайд 2</vt:lpstr>
      <vt:lpstr>Цель работы:</vt:lpstr>
      <vt:lpstr>Слайд 4</vt:lpstr>
      <vt:lpstr>Слайд 5</vt:lpstr>
      <vt:lpstr>Слайд 6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от непогоды</dc:title>
  <dc:creator>admin</dc:creator>
  <cp:lastModifiedBy>admin</cp:lastModifiedBy>
  <cp:revision>11</cp:revision>
  <dcterms:created xsi:type="dcterms:W3CDTF">2014-03-07T19:29:05Z</dcterms:created>
  <dcterms:modified xsi:type="dcterms:W3CDTF">2014-03-07T21:24:01Z</dcterms:modified>
</cp:coreProperties>
</file>