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1"/>
    <p:sldMasterId id="2147483713" r:id="rId2"/>
    <p:sldMasterId id="2147483725" r:id="rId3"/>
    <p:sldMasterId id="2147483737" r:id="rId4"/>
    <p:sldMasterId id="2147483749" r:id="rId5"/>
  </p:sldMasterIdLst>
  <p:sldIdLst>
    <p:sldId id="256" r:id="rId6"/>
    <p:sldId id="257" r:id="rId7"/>
    <p:sldId id="259" r:id="rId8"/>
    <p:sldId id="258" r:id="rId9"/>
    <p:sldId id="260" r:id="rId10"/>
    <p:sldId id="261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96D"/>
    <a:srgbClr val="FF9900"/>
    <a:srgbClr val="9933FF"/>
    <a:srgbClr val="F32E19"/>
    <a:srgbClr val="2806BA"/>
    <a:srgbClr val="99BB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13DB1-FABE-4879-B3EA-74AD0CF3EF33}" type="doc">
      <dgm:prSet loTypeId="urn:microsoft.com/office/officeart/2005/8/layout/target3" loCatId="relationship" qsTypeId="urn:microsoft.com/office/officeart/2005/8/quickstyle/3d9" qsCatId="3D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B85B354E-E221-429B-BD5B-429210850B12}">
      <dgm:prSet/>
      <dgm:spPr/>
      <dgm:t>
        <a:bodyPr/>
        <a:lstStyle/>
        <a:p>
          <a:pPr rtl="0"/>
          <a:r>
            <a:rPr lang="ru-RU" dirty="0" smtClean="0"/>
            <a:t>Хотим изучать</a:t>
          </a:r>
          <a:endParaRPr lang="ru-RU" dirty="0"/>
        </a:p>
      </dgm:t>
    </dgm:pt>
    <dgm:pt modelId="{6BBCF2BD-DA77-4760-A04F-19E04291E0E6}" type="parTrans" cxnId="{4B1CE3E8-622E-4A32-B936-EAEF42AE5CD2}">
      <dgm:prSet/>
      <dgm:spPr/>
      <dgm:t>
        <a:bodyPr/>
        <a:lstStyle/>
        <a:p>
          <a:endParaRPr lang="ru-RU"/>
        </a:p>
      </dgm:t>
    </dgm:pt>
    <dgm:pt modelId="{31700624-6C70-4531-97A9-4D3F64840A06}" type="sibTrans" cxnId="{4B1CE3E8-622E-4A32-B936-EAEF42AE5CD2}">
      <dgm:prSet/>
      <dgm:spPr/>
      <dgm:t>
        <a:bodyPr/>
        <a:lstStyle/>
        <a:p>
          <a:endParaRPr lang="ru-RU"/>
        </a:p>
      </dgm:t>
    </dgm:pt>
    <dgm:pt modelId="{D8B648E8-F954-4A27-87F7-92E92554D70E}" type="pres">
      <dgm:prSet presAssocID="{A4513DB1-FABE-4879-B3EA-74AD0CF3EF3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85F0ED-9F4A-401E-871B-7DD9F6B7985C}" type="pres">
      <dgm:prSet presAssocID="{B85B354E-E221-429B-BD5B-429210850B12}" presName="circle1" presStyleLbl="node1" presStyleIdx="0" presStyleCnt="1"/>
      <dgm:spPr/>
    </dgm:pt>
    <dgm:pt modelId="{81EAE8FE-FDD7-41AE-94D0-C88CE3F2A775}" type="pres">
      <dgm:prSet presAssocID="{B85B354E-E221-429B-BD5B-429210850B12}" presName="space" presStyleCnt="0"/>
      <dgm:spPr/>
    </dgm:pt>
    <dgm:pt modelId="{E9D5BD17-4D44-4E62-8A59-C2A666E8497B}" type="pres">
      <dgm:prSet presAssocID="{B85B354E-E221-429B-BD5B-429210850B12}" presName="rect1" presStyleLbl="alignAcc1" presStyleIdx="0" presStyleCnt="1"/>
      <dgm:spPr/>
      <dgm:t>
        <a:bodyPr/>
        <a:lstStyle/>
        <a:p>
          <a:endParaRPr lang="ru-RU"/>
        </a:p>
      </dgm:t>
    </dgm:pt>
    <dgm:pt modelId="{3BCCF12B-1A6F-47B9-A435-186DBC7C352B}" type="pres">
      <dgm:prSet presAssocID="{B85B354E-E221-429B-BD5B-429210850B1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63C64-5B55-4DC6-A1CE-790363A56CFB}" type="presOf" srcId="{B85B354E-E221-429B-BD5B-429210850B12}" destId="{E9D5BD17-4D44-4E62-8A59-C2A666E8497B}" srcOrd="0" destOrd="0" presId="urn:microsoft.com/office/officeart/2005/8/layout/target3"/>
    <dgm:cxn modelId="{FF94CD5F-7198-4E3E-A1A7-69EE17D76193}" type="presOf" srcId="{B85B354E-E221-429B-BD5B-429210850B12}" destId="{3BCCF12B-1A6F-47B9-A435-186DBC7C352B}" srcOrd="1" destOrd="0" presId="urn:microsoft.com/office/officeart/2005/8/layout/target3"/>
    <dgm:cxn modelId="{4B1CE3E8-622E-4A32-B936-EAEF42AE5CD2}" srcId="{A4513DB1-FABE-4879-B3EA-74AD0CF3EF33}" destId="{B85B354E-E221-429B-BD5B-429210850B12}" srcOrd="0" destOrd="0" parTransId="{6BBCF2BD-DA77-4760-A04F-19E04291E0E6}" sibTransId="{31700624-6C70-4531-97A9-4D3F64840A06}"/>
    <dgm:cxn modelId="{739B7525-095C-47B8-9E54-693390EB3AFC}" type="presOf" srcId="{A4513DB1-FABE-4879-B3EA-74AD0CF3EF33}" destId="{D8B648E8-F954-4A27-87F7-92E92554D70E}" srcOrd="0" destOrd="0" presId="urn:microsoft.com/office/officeart/2005/8/layout/target3"/>
    <dgm:cxn modelId="{78A8604C-864F-4C55-855B-CB857E4CF4FE}" type="presParOf" srcId="{D8B648E8-F954-4A27-87F7-92E92554D70E}" destId="{7485F0ED-9F4A-401E-871B-7DD9F6B7985C}" srcOrd="0" destOrd="0" presId="urn:microsoft.com/office/officeart/2005/8/layout/target3"/>
    <dgm:cxn modelId="{1680FEDD-CD32-4790-9592-918E162D18EB}" type="presParOf" srcId="{D8B648E8-F954-4A27-87F7-92E92554D70E}" destId="{81EAE8FE-FDD7-41AE-94D0-C88CE3F2A775}" srcOrd="1" destOrd="0" presId="urn:microsoft.com/office/officeart/2005/8/layout/target3"/>
    <dgm:cxn modelId="{B515C334-610E-4821-899C-EDA287F18475}" type="presParOf" srcId="{D8B648E8-F954-4A27-87F7-92E92554D70E}" destId="{E9D5BD17-4D44-4E62-8A59-C2A666E8497B}" srcOrd="2" destOrd="0" presId="urn:microsoft.com/office/officeart/2005/8/layout/target3"/>
    <dgm:cxn modelId="{EDE5553E-E1AD-42E6-8AF3-807534D38994}" type="presParOf" srcId="{D8B648E8-F954-4A27-87F7-92E92554D70E}" destId="{3BCCF12B-1A6F-47B9-A435-186DBC7C352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5F0ED-9F4A-401E-871B-7DD9F6B7985C}">
      <dsp:nvSpPr>
        <dsp:cNvPr id="0" name=""/>
        <dsp:cNvSpPr/>
      </dsp:nvSpPr>
      <dsp:spPr>
        <a:xfrm>
          <a:off x="0" y="0"/>
          <a:ext cx="1080120" cy="108012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5BD17-4D44-4E62-8A59-C2A666E8497B}">
      <dsp:nvSpPr>
        <dsp:cNvPr id="0" name=""/>
        <dsp:cNvSpPr/>
      </dsp:nvSpPr>
      <dsp:spPr>
        <a:xfrm>
          <a:off x="540059" y="0"/>
          <a:ext cx="4140460" cy="1080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Хотим изучать</a:t>
          </a:r>
          <a:endParaRPr lang="ru-RU" sz="4400" kern="1200" dirty="0"/>
        </a:p>
      </dsp:txBody>
      <dsp:txXfrm>
        <a:off x="540059" y="0"/>
        <a:ext cx="4140460" cy="108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A694F-5D0E-404F-B0EB-46BA84D12C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845525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91D34-C647-4A55-A75E-C0F8C49E1F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765460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51A65-B6F7-4683-8B19-7B33D487EE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852187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65808872"/>
      </p:ext>
    </p:extLst>
  </p:cSld>
  <p:clrMapOvr>
    <a:masterClrMapping/>
  </p:clrMapOvr>
  <p:transition spd="med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0930115"/>
      </p:ext>
    </p:extLst>
  </p:cSld>
  <p:clrMapOvr>
    <a:masterClrMapping/>
  </p:clrMapOvr>
  <p:transition spd="med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3268474"/>
      </p:ext>
    </p:extLst>
  </p:cSld>
  <p:clrMapOvr>
    <a:masterClrMapping/>
  </p:clrMapOvr>
  <p:transition spd="med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73819279"/>
      </p:ext>
    </p:extLst>
  </p:cSld>
  <p:clrMapOvr>
    <a:masterClrMapping/>
  </p:clrMapOvr>
  <p:transition spd="med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5517716"/>
      </p:ext>
    </p:extLst>
  </p:cSld>
  <p:clrMapOvr>
    <a:masterClrMapping/>
  </p:clrMapOvr>
  <p:transition spd="med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69064917"/>
      </p:ext>
    </p:extLst>
  </p:cSld>
  <p:clrMapOvr>
    <a:masterClrMapping/>
  </p:clrMapOvr>
  <p:transition spd="med"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44279654"/>
      </p:ext>
    </p:extLst>
  </p:cSld>
  <p:clrMapOvr>
    <a:masterClrMapping/>
  </p:clrMapOvr>
  <p:transition spd="med"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75674234"/>
      </p:ext>
    </p:extLst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D4CF0-D101-4109-815C-3664907AAF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371175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0125481"/>
      </p:ext>
    </p:extLst>
  </p:cSld>
  <p:clrMapOvr>
    <a:masterClrMapping/>
  </p:clrMapOvr>
  <p:transition spd="med"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33536680"/>
      </p:ext>
    </p:extLst>
  </p:cSld>
  <p:clrMapOvr>
    <a:masterClrMapping/>
  </p:clrMapOvr>
  <p:transition spd="med"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515456892"/>
      </p:ext>
    </p:extLst>
  </p:cSld>
  <p:clrMapOvr>
    <a:masterClrMapping/>
  </p:clrMapOvr>
  <p:transition spd="med">
    <p:cover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47833405"/>
      </p:ext>
    </p:extLst>
  </p:cSld>
  <p:clrMapOvr>
    <a:masterClrMapping/>
  </p:clrMapOvr>
  <p:transition spd="med">
    <p:cover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27844073"/>
      </p:ext>
    </p:extLst>
  </p:cSld>
  <p:clrMapOvr>
    <a:masterClrMapping/>
  </p:clrMapOvr>
  <p:transition spd="med">
    <p:cover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99456904"/>
      </p:ext>
    </p:extLst>
  </p:cSld>
  <p:clrMapOvr>
    <a:masterClrMapping/>
  </p:clrMapOvr>
  <p:transition spd="med">
    <p:cover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64000043"/>
      </p:ext>
    </p:extLst>
  </p:cSld>
  <p:clrMapOvr>
    <a:masterClrMapping/>
  </p:clrMapOvr>
  <p:transition spd="med">
    <p:cover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83077238"/>
      </p:ext>
    </p:extLst>
  </p:cSld>
  <p:clrMapOvr>
    <a:masterClrMapping/>
  </p:clrMapOvr>
  <p:transition spd="med">
    <p:cover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08381324"/>
      </p:ext>
    </p:extLst>
  </p:cSld>
  <p:clrMapOvr>
    <a:masterClrMapping/>
  </p:clrMapOvr>
  <p:transition spd="med">
    <p:cover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76666741"/>
      </p:ext>
    </p:extLst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66ABD-FAAD-45C4-8031-3132A0BC68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00307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12769517"/>
      </p:ext>
    </p:extLst>
  </p:cSld>
  <p:clrMapOvr>
    <a:masterClrMapping/>
  </p:clrMapOvr>
  <p:transition spd="med">
    <p:cover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7303662"/>
      </p:ext>
    </p:extLst>
  </p:cSld>
  <p:clrMapOvr>
    <a:masterClrMapping/>
  </p:clrMapOvr>
  <p:transition spd="med">
    <p:cover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98169924"/>
      </p:ext>
    </p:extLst>
  </p:cSld>
  <p:clrMapOvr>
    <a:masterClrMapping/>
  </p:clrMapOvr>
  <p:transition spd="med">
    <p:cover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88737703"/>
      </p:ext>
    </p:extLst>
  </p:cSld>
  <p:clrMapOvr>
    <a:masterClrMapping/>
  </p:clrMapOvr>
  <p:transition spd="med">
    <p:cover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60236356"/>
      </p:ext>
    </p:extLst>
  </p:cSld>
  <p:clrMapOvr>
    <a:masterClrMapping/>
  </p:clrMapOvr>
  <p:transition spd="med">
    <p:cover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64005871"/>
      </p:ext>
    </p:extLst>
  </p:cSld>
  <p:clrMapOvr>
    <a:masterClrMapping/>
  </p:clrMapOvr>
  <p:transition spd="med">
    <p:cover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49015172"/>
      </p:ext>
    </p:extLst>
  </p:cSld>
  <p:clrMapOvr>
    <a:masterClrMapping/>
  </p:clrMapOvr>
  <p:transition spd="med">
    <p:cover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41034122"/>
      </p:ext>
    </p:extLst>
  </p:cSld>
  <p:clrMapOvr>
    <a:masterClrMapping/>
  </p:clrMapOvr>
  <p:transition spd="med">
    <p:cover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839480457"/>
      </p:ext>
    </p:extLst>
  </p:cSld>
  <p:clrMapOvr>
    <a:masterClrMapping/>
  </p:clrMapOvr>
  <p:transition spd="med">
    <p:cover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83783462"/>
      </p:ext>
    </p:extLst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73F4E-240E-4B99-9D41-1F7A8EC5AC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44578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09490395"/>
      </p:ext>
    </p:extLst>
  </p:cSld>
  <p:clrMapOvr>
    <a:masterClrMapping/>
  </p:clrMapOvr>
  <p:transition spd="med">
    <p:cover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0346587"/>
      </p:ext>
    </p:extLst>
  </p:cSld>
  <p:clrMapOvr>
    <a:masterClrMapping/>
  </p:clrMapOvr>
  <p:transition spd="med">
    <p:cover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984262090"/>
      </p:ext>
    </p:extLst>
  </p:cSld>
  <p:clrMapOvr>
    <a:masterClrMapping/>
  </p:clrMapOvr>
  <p:transition spd="med">
    <p:cover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93565714"/>
      </p:ext>
    </p:extLst>
  </p:cSld>
  <p:clrMapOvr>
    <a:masterClrMapping/>
  </p:clrMapOvr>
  <p:transition spd="med">
    <p:cover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58233359"/>
      </p:ext>
    </p:extLst>
  </p:cSld>
  <p:clrMapOvr>
    <a:masterClrMapping/>
  </p:clrMapOvr>
  <p:transition spd="med">
    <p:cover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6324600" cy="552450"/>
          </a:xfrm>
        </p:spPr>
        <p:txBody>
          <a:bodyPr/>
          <a:lstStyle>
            <a:lvl1pPr algn="ctr">
              <a:defRPr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6324600" cy="381000"/>
          </a:xfrm>
        </p:spPr>
        <p:txBody>
          <a:bodyPr/>
          <a:lstStyle>
            <a:lvl1pPr marL="0" indent="0" algn="ctr">
              <a:defRPr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C53A694F-5D0E-404F-B0EB-46BA84D12C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931039"/>
      </p:ext>
    </p:extLst>
  </p:cSld>
  <p:clrMapOvr>
    <a:masterClrMapping/>
  </p:clrMapOvr>
  <p:transition spd="med">
    <p:cover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D4CF0-D101-4109-815C-3664907AAF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917504"/>
      </p:ext>
    </p:extLst>
  </p:cSld>
  <p:clrMapOvr>
    <a:masterClrMapping/>
  </p:clrMapOvr>
  <p:transition spd="med">
    <p:cover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5532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096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5EBEA-EE0E-460F-9CE8-CEB98220FF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070550"/>
      </p:ext>
    </p:extLst>
  </p:cSld>
  <p:clrMapOvr>
    <a:masterClrMapping/>
  </p:clrMapOvr>
  <p:transition spd="med">
    <p:cover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5157787"/>
            <a:ext cx="750411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3657600"/>
            <a:ext cx="7504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6ABD-FAAD-45C4-8031-3132A0BC68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368663"/>
      </p:ext>
    </p:extLst>
  </p:cSld>
  <p:clrMapOvr>
    <a:masterClrMapping/>
  </p:clrMapOvr>
  <p:transition spd="med">
    <p:cover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3F4E-240E-4B99-9D41-1F7A8EC5AC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487988"/>
      </p:ext>
    </p:extLst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01A82-8130-4A9D-9E70-D36C38F014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010824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68362"/>
            <a:ext cx="6400800" cy="8842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0975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4951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80975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44951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01A82-8130-4A9D-9E70-D36C38F014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919995"/>
      </p:ext>
    </p:extLst>
  </p:cSld>
  <p:clrMapOvr>
    <a:masterClrMapping/>
  </p:clrMapOvr>
  <p:transition spd="med">
    <p:cover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1119-489D-4949-8BA4-25814FD39B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3645493"/>
      </p:ext>
    </p:extLst>
  </p:cSld>
  <p:clrMapOvr>
    <a:masterClrMapping/>
  </p:clrMapOvr>
  <p:transition spd="med">
    <p:cover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A0B01-CA46-4F16-8069-4866AC8CA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5387678"/>
      </p:ext>
    </p:extLst>
  </p:cSld>
  <p:clrMapOvr>
    <a:masterClrMapping/>
  </p:clrMapOvr>
  <p:transition spd="med">
    <p:cover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31709"/>
            <a:ext cx="2474913" cy="973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3968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133600"/>
            <a:ext cx="24749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6413-A97E-497F-A92C-EBD112AC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226500"/>
      </p:ext>
    </p:extLst>
  </p:cSld>
  <p:clrMapOvr>
    <a:masterClrMapping/>
  </p:clrMapOvr>
  <p:transition spd="med">
    <p:cover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0"/>
            <a:ext cx="3697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146175"/>
            <a:ext cx="36972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5900738"/>
            <a:ext cx="3697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F4900-0647-43DB-A14D-9311FF87E6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958910"/>
      </p:ext>
    </p:extLst>
  </p:cSld>
  <p:clrMapOvr>
    <a:masterClrMapping/>
  </p:clrMapOvr>
  <p:transition spd="med">
    <p:cover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78180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0"/>
            <a:ext cx="60960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1D34-C647-4A55-A75E-C0F8C49E1F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466011"/>
      </p:ext>
    </p:extLst>
  </p:cSld>
  <p:clrMapOvr>
    <a:masterClrMapping/>
  </p:clrMapOvr>
  <p:transition spd="med">
    <p:cover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495300" cy="48768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1341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1A65-B6F7-4683-8B19-7B33D487EE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2161202"/>
      </p:ext>
    </p:extLst>
  </p:cSld>
  <p:clrMapOvr>
    <a:masterClrMapping/>
  </p:clrMapOvr>
  <p:transition spd="med">
    <p:cover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5EBEA-EE0E-460F-9CE8-CEB98220FF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199940"/>
      </p:ext>
    </p:extLst>
  </p:cSld>
  <p:clrMapOvr>
    <a:masterClrMapping/>
  </p:clrMapOvr>
  <p:transition spd="med">
    <p:cover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5EBEA-EE0E-460F-9CE8-CEB98220FF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916628"/>
      </p:ext>
    </p:extLst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E1119-489D-4949-8BA4-25814FD39B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700831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A0B01-CA46-4F16-8069-4866AC8CA4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630366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46413-A97E-497F-A92C-EBD112AC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4570876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F4900-0647-43DB-A14D-9311FF87E6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58886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D285EBEA-EE0E-460F-9CE8-CEB98220FF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cover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med">
    <p:cover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16764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D285EBEA-EE0E-460F-9CE8-CEB98220FF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ransition spd="med">
    <p:cover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rgbClr val="3870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rgbClr val="38702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rgbClr val="38702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irssh1.68edu.ru/" TargetMode="Externa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12" Type="http://schemas.microsoft.com/office/2007/relationships/diagramDrawing" Target="../diagrams/drawing1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1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996952"/>
            <a:ext cx="5475312" cy="1312912"/>
          </a:xfrm>
        </p:spPr>
        <p:txBody>
          <a:bodyPr/>
          <a:lstStyle/>
          <a:p>
            <a:r>
              <a:rPr lang="ru-RU" dirty="0" smtClean="0"/>
              <a:t>МБОУ СОШ №1</a:t>
            </a:r>
          </a:p>
          <a:p>
            <a:r>
              <a:rPr lang="ru-RU" dirty="0" smtClean="0"/>
              <a:t> город Кирсанов</a:t>
            </a:r>
            <a:br>
              <a:rPr lang="ru-RU" dirty="0" smtClean="0"/>
            </a:br>
            <a:r>
              <a:rPr lang="ru-RU" dirty="0" smtClean="0"/>
              <a:t>Тамбовской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16632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id</a:t>
            </a:r>
            <a:r>
              <a:rPr lang="ru-RU" sz="3200" b="1" dirty="0" smtClean="0"/>
              <a:t>_128 </a:t>
            </a:r>
            <a:endParaRPr lang="ru-RU" sz="3200" b="1" dirty="0"/>
          </a:p>
        </p:txBody>
      </p:sp>
      <p:pic>
        <p:nvPicPr>
          <p:cNvPr id="8" name="Рисунок 7" descr="огонь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7744" y="548680"/>
            <a:ext cx="4248472" cy="251608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347864" y="4437112"/>
            <a:ext cx="2232248" cy="2232248"/>
            <a:chOff x="6300192" y="476672"/>
            <a:chExt cx="720080" cy="720080"/>
          </a:xfrm>
        </p:grpSpPr>
        <p:sp>
          <p:nvSpPr>
            <p:cNvPr id="10" name="Блок-схема: узел 9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plama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_02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95936" y="980728"/>
            <a:ext cx="3384376" cy="22562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4283968" y="5805264"/>
            <a:ext cx="4608512" cy="83099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как </a:t>
            </a:r>
            <a:r>
              <a:rPr lang="ru-RU" sz="2400" b="1" i="1" dirty="0" smtClean="0">
                <a:solidFill>
                  <a:srgbClr val="F32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костра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Согреем всех вокруг себя! 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4624"/>
            <a:ext cx="7344816" cy="92333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soft" dir="tl">
              <a:rot lat="0" lon="0" rev="0"/>
            </a:lightRig>
          </a:scene3d>
          <a:sp3d extrusionH="19050" prstMaterial="softEdge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Мы команда  «ПЛАМЯ»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111020130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4382">
            <a:off x="6217494" y="2978619"/>
            <a:ext cx="2308566" cy="26208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 descr="S63030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664" y="3501008"/>
            <a:ext cx="2939026" cy="220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IMG_00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9525" flipH="1">
            <a:off x="968908" y="1031907"/>
            <a:ext cx="2031690" cy="27089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Пятно 1 15"/>
          <p:cNvSpPr/>
          <p:nvPr/>
        </p:nvSpPr>
        <p:spPr>
          <a:xfrm rot="21245314">
            <a:off x="6656788" y="1239191"/>
            <a:ext cx="2304256" cy="1584176"/>
          </a:xfrm>
          <a:prstGeom prst="irregularSeal1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Овсянникова Елизавета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лако 16"/>
          <p:cNvSpPr/>
          <p:nvPr/>
        </p:nvSpPr>
        <p:spPr>
          <a:xfrm rot="242533">
            <a:off x="4896924" y="4728890"/>
            <a:ext cx="2181775" cy="919335"/>
          </a:xfrm>
          <a:prstGeom prst="cloud">
            <a:avLst/>
          </a:prstGeom>
          <a:gradFill flip="none" rotWithShape="1"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Стукалин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Вадим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руглая лента лицом вверх 17"/>
          <p:cNvSpPr/>
          <p:nvPr/>
        </p:nvSpPr>
        <p:spPr>
          <a:xfrm>
            <a:off x="827584" y="5661248"/>
            <a:ext cx="3456384" cy="648072"/>
          </a:xfrm>
          <a:prstGeom prst="ellipseRibbon2">
            <a:avLst>
              <a:gd name="adj1" fmla="val 25000"/>
              <a:gd name="adj2" fmla="val 74868"/>
              <a:gd name="adj3" fmla="val 12500"/>
            </a:avLst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Девятаев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Глеб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2699792" y="980728"/>
            <a:ext cx="1584176" cy="1080120"/>
          </a:xfrm>
          <a:prstGeom prst="cloudCallout">
            <a:avLst>
              <a:gd name="adj1" fmla="val -68164"/>
              <a:gd name="adj2" fmla="val 172555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Зорина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3212976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класс!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руководитель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2420888"/>
            <a:ext cx="4164004" cy="20313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Учитель физики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Евгений Николаевич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Глушков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кт_зал7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95787"/>
            <a:ext cx="3510988" cy="5077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2013-09-27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4725144"/>
            <a:ext cx="2592288" cy="1994867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6300192" y="476672"/>
            <a:ext cx="720080" cy="720080"/>
            <a:chOff x="6300192" y="476672"/>
            <a:chExt cx="720080" cy="720080"/>
          </a:xfrm>
        </p:grpSpPr>
        <p:sp>
          <p:nvSpPr>
            <p:cNvPr id="11" name="Блок-схема: узел 10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plama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55576" y="3861048"/>
            <a:ext cx="3528392" cy="252028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124744"/>
            <a:ext cx="4716016" cy="2592288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24744"/>
          </a:xfrm>
          <a:prstGeom prst="flowChartAlternateProcess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96000">
                <a:srgbClr val="FFC000"/>
              </a:gs>
              <a:gs pos="100000">
                <a:srgbClr val="4D0808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19050" contourW="12700">
            <a:bevelT w="12700" prst="coolSlant"/>
            <a:bevelB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Это  наша  школа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484784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Наша школа — это образовательное учреждение, готовое дать общее образование и помочь реализовать учащемуся свои склонности и способности в выбранной им сфере профессиональной деятельности.</a:t>
            </a:r>
          </a:p>
          <a:p>
            <a:r>
              <a:rPr lang="ru-RU" dirty="0" smtClean="0"/>
              <a:t>  Школа для нас — это целенаправленная система, динамичная, развивающаяся во времени и пространстве, изменяющаяся; эта система способна к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и самоорганизации, может за счет внутренних резервов изменять и совершенствовать свою структуру.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638132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8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http://kirssh1.68edu.ru/</a:t>
            </a:r>
            <a:r>
              <a:rPr lang="ru-RU" b="1" dirty="0" smtClean="0">
                <a:solidFill>
                  <a:srgbClr val="28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Рисунок 7" descr="shkola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3" y="1196752"/>
            <a:ext cx="4392488" cy="25202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0689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– учебная пора!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shkola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8210" y="3998937"/>
            <a:ext cx="3333750" cy="22383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899592" y="58679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Лето!  Хорошо!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38132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EE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EE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пожаловать</a:t>
            </a: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сайт школы</a:t>
            </a: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gdeburg_polushar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082221">
            <a:off x="418661" y="2150791"/>
            <a:ext cx="2127460" cy="15967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физика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3688" y="4636029"/>
            <a:ext cx="1584176" cy="21122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5264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1687" y="1454274"/>
            <a:ext cx="2638425" cy="2190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0007-007-Naklonnaja-ploskos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1700808"/>
            <a:ext cx="3274951" cy="21808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112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35896" y="4557762"/>
            <a:ext cx="2577018" cy="22377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17_0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44741" y="3980508"/>
            <a:ext cx="2159707" cy="28774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 rot="416467">
            <a:off x="3422920" y="3290673"/>
            <a:ext cx="4608512" cy="1521619"/>
          </a:xfrm>
          <a:prstGeom prst="heptagon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32E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Физику!</a:t>
            </a:r>
            <a:endParaRPr lang="ru-RU" sz="5400" b="1" dirty="0">
              <a:solidFill>
                <a:srgbClr val="F32E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108520" y="3645024"/>
          <a:ext cx="46805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Рисунок 10" descr="0007-007-Urok-Soobschajuschiesja-sosudy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619672" y="0"/>
            <a:ext cx="1781997" cy="1512168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00192" y="476672"/>
            <a:ext cx="720080" cy="720080"/>
            <a:chOff x="6300192" y="476672"/>
            <a:chExt cx="720080" cy="720080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plama1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412776"/>
            <a:ext cx="4896544" cy="532859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Всем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участникам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проекта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"Наблюдай и исследуй"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привет!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Желаем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удачи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00192" y="476672"/>
            <a:ext cx="720080" cy="720080"/>
            <a:chOff x="6300192" y="476672"/>
            <a:chExt cx="720080" cy="720080"/>
          </a:xfrm>
        </p:grpSpPr>
        <p:sp>
          <p:nvSpPr>
            <p:cNvPr id="4" name="Блок-схема: узел 3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 descr="plama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zona_summer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izona_sum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376</TotalTime>
  <Words>94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11science</vt:lpstr>
      <vt:lpstr>Custom Design</vt:lpstr>
      <vt:lpstr>1_Custom Design</vt:lpstr>
      <vt:lpstr>1_Default Design</vt:lpstr>
      <vt:lpstr>Тема1</vt:lpstr>
      <vt:lpstr>Слайд 1</vt:lpstr>
      <vt:lpstr>Слайд 2</vt:lpstr>
      <vt:lpstr>Наш руководитель</vt:lpstr>
      <vt:lpstr>Это  наша  школа</vt:lpstr>
      <vt:lpstr>Слайд 5</vt:lpstr>
      <vt:lpstr>Всем участникам  проекта  "Наблюдай и исследуй" -  привет!  Желаем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Унеча</dc:title>
  <dc:creator>Привет</dc:creator>
  <cp:lastModifiedBy>admin</cp:lastModifiedBy>
  <cp:revision>50</cp:revision>
  <dcterms:created xsi:type="dcterms:W3CDTF">2013-12-01T14:57:19Z</dcterms:created>
  <dcterms:modified xsi:type="dcterms:W3CDTF">2014-03-06T19:56:48Z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TC010690171049</vt:lpwstr>
  </property>
</Properties>
</file>