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sldIdLst>
    <p:sldId id="257" r:id="rId2"/>
    <p:sldId id="258" r:id="rId3"/>
    <p:sldId id="259" r:id="rId4"/>
    <p:sldId id="267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7C80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2769" autoAdjust="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screen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screen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screen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D3CB9-049B-4F4F-82D1-8A95299C97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screen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en15@mail.ru" TargetMode="External"/><Relationship Id="rId2" Type="http://schemas.openxmlformats.org/officeDocument/2006/relationships/hyperlink" Target="http://kirssh1.68edu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шивка 5"/>
          <p:cNvSpPr/>
          <p:nvPr/>
        </p:nvSpPr>
        <p:spPr>
          <a:xfrm rot="10600683">
            <a:off x="741942" y="471596"/>
            <a:ext cx="7580404" cy="1154365"/>
          </a:xfrm>
          <a:prstGeom prst="chevron">
            <a:avLst>
              <a:gd name="adj" fmla="val 67367"/>
            </a:avLst>
          </a:prstGeom>
          <a:solidFill>
            <a:schemeClr val="accent1">
              <a:alpha val="62000"/>
            </a:scheme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515719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группы,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физики: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Глушков Евгений Николаевич</a:t>
            </a:r>
          </a:p>
        </p:txBody>
      </p:sp>
      <p:sp>
        <p:nvSpPr>
          <p:cNvPr id="4" name="Прямоугольник 3"/>
          <p:cNvSpPr/>
          <p:nvPr/>
        </p:nvSpPr>
        <p:spPr>
          <a:xfrm rot="21420140">
            <a:off x="1598213" y="626701"/>
            <a:ext cx="576189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0400000" rev="0"/>
            </a:camera>
            <a:lightRig rig="glow" dir="tl"/>
          </a:scene3d>
          <a:sp3d prstMaterial="softEdge"/>
        </p:spPr>
        <p:txBody>
          <a:bodyPr wrap="none" lIns="91440" tIns="45720" rIns="91440" bIns="45720">
            <a:prstTxWarp prst="textCascadeUp">
              <a:avLst>
                <a:gd name="adj" fmla="val 84842"/>
              </a:avLst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Ветроуказатель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compass-ros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2060848"/>
            <a:ext cx="3027412" cy="4284074"/>
          </a:xfrm>
          <a:prstGeom prst="rect">
            <a:avLst/>
          </a:prstGeom>
        </p:spPr>
      </p:pic>
      <p:pic>
        <p:nvPicPr>
          <p:cNvPr id="9" name="Рисунок 8" descr="огонь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3968" y="4653136"/>
            <a:ext cx="2581275" cy="2105025"/>
          </a:xfrm>
          <a:prstGeom prst="rect">
            <a:avLst/>
          </a:prstGeom>
        </p:spPr>
      </p:pic>
      <p:pic>
        <p:nvPicPr>
          <p:cNvPr id="13" name="Рисунок 12" descr="мы-команда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32240" y="3212976"/>
            <a:ext cx="1371600" cy="2910830"/>
          </a:xfrm>
          <a:prstGeom prst="rect">
            <a:avLst/>
          </a:prstGeom>
        </p:spPr>
      </p:pic>
      <p:pic>
        <p:nvPicPr>
          <p:cNvPr id="14" name="Рисунок 13" descr="11102013012 - копия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32040" y="1440610"/>
            <a:ext cx="1224136" cy="145174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5" name="Рисунок 14" descr="DSC_019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427984" y="2924944"/>
            <a:ext cx="660907" cy="560927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16" name="Рисунок 15" descr="IMG_0007 - копия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796136" y="2852936"/>
            <a:ext cx="720080" cy="844506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S6303053 - копия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868144" y="4221088"/>
            <a:ext cx="589047" cy="718607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8" name="Рисунок 17" descr="акт_зал7m - копия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635896" y="4581128"/>
            <a:ext cx="751334" cy="959150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20" name="Блок-схема: узел 19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plama1.gif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627784" y="213459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Выполнил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165260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Monotype Corsiva" pitchFamily="66" charset="0"/>
              </a:rPr>
              <a:t>Стукалин</a:t>
            </a:r>
            <a:r>
              <a:rPr lang="ru-RU" sz="3600" dirty="0" smtClean="0">
                <a:latin typeface="Monotype Corsiva" pitchFamily="66" charset="0"/>
              </a:rPr>
              <a:t> </a:t>
            </a:r>
          </a:p>
          <a:p>
            <a:r>
              <a:rPr lang="ru-RU" sz="3600" dirty="0" smtClean="0">
                <a:latin typeface="Monotype Corsiva" pitchFamily="66" charset="0"/>
              </a:rPr>
              <a:t>Вадим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6296" y="63720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Кирсанов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39969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ctr"/>
            <a:r>
              <a:rPr lang="ru-RU" sz="32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5. Вывод по работе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412776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Сконструированный нами ветроуказатель показывает направление ветра и по нему можно оценить скорость ветра.</a:t>
            </a:r>
          </a:p>
          <a:p>
            <a:pPr algn="ctr"/>
            <a:endParaRPr lang="ru-RU" sz="2400" i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r>
              <a:rPr lang="ru-RU" sz="24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Прибор можно использовать для наблюдений за изменением направления и скорости ветра!</a:t>
            </a:r>
            <a:endParaRPr lang="uk-UA" sz="24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plama1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pic>
        <p:nvPicPr>
          <p:cNvPr id="10" name="Рисунок 9" descr="69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3768" y="40005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6672"/>
            <a:ext cx="5590252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971600" y="1988840"/>
            <a:ext cx="7344816" cy="3960440"/>
          </a:xfrm>
          <a:prstGeom prst="bevel">
            <a:avLst>
              <a:gd name="adj" fmla="val 2178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420888"/>
            <a:ext cx="63367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Российская Федерация</a:t>
            </a:r>
            <a:br>
              <a:rPr lang="ru-RU" sz="2000" b="1" dirty="0" smtClean="0"/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393360, </a:t>
            </a:r>
            <a:r>
              <a:rPr lang="ru-RU" sz="2000" b="1" dirty="0" smtClean="0"/>
              <a:t>Тамбовская область, город Кирсанов,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err="1" smtClean="0"/>
              <a:t>ул</a:t>
            </a:r>
            <a:r>
              <a:rPr lang="ru-RU" sz="2000" b="1" dirty="0" smtClean="0"/>
              <a:t> 50 лет Победы, дом 27-а</a:t>
            </a:r>
          </a:p>
          <a:p>
            <a:endParaRPr lang="ru-RU" sz="2000" b="1" dirty="0" smtClean="0"/>
          </a:p>
          <a:p>
            <a:pPr algn="ctr"/>
            <a:r>
              <a:rPr lang="ru-RU" sz="2000" b="1" dirty="0" smtClean="0"/>
              <a:t>МБОУ СОШ №1</a:t>
            </a:r>
          </a:p>
          <a:p>
            <a:pPr algn="ctr"/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школы: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http://kirssh1.68edu.ru/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Контактный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gen15@mail.ru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8" name="Блок-схема: узел 7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plama1.gi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23528" y="548680"/>
            <a:ext cx="8501062" cy="5693866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6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Цель работы:</a:t>
            </a:r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сконструировать прибор для               			     определения направления ветра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     и оценки скорости ветра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1200" b="1" dirty="0">
              <a:latin typeface="Constantia" pitchFamily="18" charset="0"/>
            </a:endParaRPr>
          </a:p>
          <a:p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Место </a:t>
            </a:r>
            <a:r>
              <a:rPr lang="ru-RU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разработки:  </a:t>
            </a:r>
            <a:endParaRPr lang="ru-RU" sz="24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800100" lvl="1" indent="-3429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МБОУ СОШ №1 город Кирсанов, кабинет физики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800" b="1" dirty="0" smtClean="0">
              <a:latin typeface="Constantia" pitchFamily="18" charset="0"/>
            </a:endParaRPr>
          </a:p>
          <a:p>
            <a:r>
              <a:rPr lang="ru-RU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Место изготовления:</a:t>
            </a:r>
          </a:p>
          <a:p>
            <a:r>
              <a:rPr lang="ru-RU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домашняя лаборатория</a:t>
            </a:r>
          </a:p>
          <a:p>
            <a:endParaRPr lang="ru-RU" sz="800" b="1" dirty="0">
              <a:latin typeface="Constantia" pitchFamily="18" charset="0"/>
            </a:endParaRPr>
          </a:p>
          <a:p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Этапы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выполнения задания:</a:t>
            </a: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Выяснение необходимости прибора для построения розы ветров местности</a:t>
            </a: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Изучение принципа действия прибора</a:t>
            </a: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Конструирование ветроуказателя.</a:t>
            </a: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Испытание прибора.</a:t>
            </a: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Вывод по работе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100392" y="188640"/>
            <a:ext cx="864096" cy="864096"/>
            <a:chOff x="6300192" y="476672"/>
            <a:chExt cx="720080" cy="720080"/>
          </a:xfrm>
        </p:grpSpPr>
        <p:sp>
          <p:nvSpPr>
            <p:cNvPr id="4" name="Блок-схема: узел 3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plama1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just"/>
            <a:r>
              <a:rPr lang="ru-RU" b="1" dirty="0" smtClean="0">
                <a:latin typeface="Century" pitchFamily="18" charset="0"/>
              </a:rPr>
              <a:t>Роза ветров</a:t>
            </a:r>
            <a:r>
              <a:rPr lang="ru-RU" dirty="0" smtClean="0">
                <a:latin typeface="Century" pitchFamily="18" charset="0"/>
              </a:rPr>
              <a:t> характеризует режим ветра в данном месте по многолетним наблюдениям.</a:t>
            </a:r>
          </a:p>
          <a:p>
            <a:pPr algn="just"/>
            <a:r>
              <a:rPr lang="ru-RU" dirty="0" smtClean="0">
                <a:latin typeface="Century" pitchFamily="18" charset="0"/>
              </a:rPr>
              <a:t>Розу ветров учитывают при строительстве взлётно-посадочных полос аэродромов, автомобильных дорог, планировке населенных мест (целесообразной ориентации зданий и улиц), оценке взаимного расположения </a:t>
            </a:r>
            <a:r>
              <a:rPr lang="ru-RU" dirty="0" err="1" smtClean="0">
                <a:latin typeface="Century" pitchFamily="18" charset="0"/>
              </a:rPr>
              <a:t>жилмассива</a:t>
            </a:r>
            <a:r>
              <a:rPr lang="ru-RU" dirty="0" smtClean="0">
                <a:latin typeface="Century" pitchFamily="18" charset="0"/>
              </a:rPr>
              <a:t> и </a:t>
            </a:r>
            <a:r>
              <a:rPr lang="ru-RU" dirty="0" err="1" smtClean="0">
                <a:latin typeface="Century" pitchFamily="18" charset="0"/>
              </a:rPr>
              <a:t>промзоны</a:t>
            </a:r>
            <a:r>
              <a:rPr lang="ru-RU" dirty="0" smtClean="0">
                <a:latin typeface="Century" pitchFamily="18" charset="0"/>
              </a:rPr>
              <a:t> (с точки зрения направления переноса примесей от </a:t>
            </a:r>
            <a:r>
              <a:rPr lang="ru-RU" dirty="0" err="1" smtClean="0">
                <a:latin typeface="Century" pitchFamily="18" charset="0"/>
              </a:rPr>
              <a:t>промзоны</a:t>
            </a:r>
            <a:r>
              <a:rPr lang="ru-RU" dirty="0" smtClean="0">
                <a:latin typeface="Century" pitchFamily="18" charset="0"/>
              </a:rPr>
              <a:t>) и множества других хозяйственных задач (агрономия, лесное и парковое хозяйство, экология и др.).</a:t>
            </a:r>
          </a:p>
          <a:p>
            <a:pPr algn="r"/>
            <a:r>
              <a:rPr lang="ru-RU" dirty="0" smtClean="0">
                <a:latin typeface="Century" pitchFamily="18" charset="0"/>
              </a:rPr>
              <a:t>С сайта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"/>
              </a:rPr>
              <a:t>http://ru.wikipedia.org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1. Выяснение необходимости прибора для построения розы ветров местности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374957"/>
            <a:ext cx="7272808" cy="646331"/>
          </a:xfrm>
          <a:prstGeom prst="rect">
            <a:avLst/>
          </a:prstGeom>
          <a:gradFill>
            <a:gsLst>
              <a:gs pos="0">
                <a:srgbClr val="FFF200"/>
              </a:gs>
              <a:gs pos="95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Прибор нужен, чтобы, учитывая направление и силу ветра,</a:t>
            </a:r>
            <a:br>
              <a:rPr lang="ru-RU" b="1" dirty="0" smtClean="0"/>
            </a:br>
            <a:r>
              <a:rPr lang="ru-RU" b="1" dirty="0" smtClean="0"/>
              <a:t>сажать растения вокруг школы и дома!!!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100392" y="188640"/>
            <a:ext cx="864096" cy="864096"/>
            <a:chOff x="6300192" y="476672"/>
            <a:chExt cx="720080" cy="72008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pic>
        <p:nvPicPr>
          <p:cNvPr id="9" name="Рисунок 8" descr="REF-11-1-3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76256" y="2492896"/>
            <a:ext cx="2135181" cy="147865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534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ru-RU" sz="2400" b="1" u="sng" dirty="0" smtClean="0">
                <a:latin typeface="Constantia" pitchFamily="18" charset="0"/>
              </a:rPr>
              <a:t>Ветроуказатель </a:t>
            </a:r>
            <a:r>
              <a:rPr lang="ru-RU" sz="2400" b="1" dirty="0" smtClean="0">
                <a:latin typeface="Constantia" pitchFamily="18" charset="0"/>
              </a:rPr>
              <a:t>– это прибор для определения направления и скорости ветра.</a:t>
            </a:r>
          </a:p>
          <a:p>
            <a:pPr marL="800100" lvl="1" indent="-342900"/>
            <a:endParaRPr lang="ru-RU" sz="2400" b="1" dirty="0" smtClean="0">
              <a:latin typeface="Constantia" pitchFamily="18" charset="0"/>
            </a:endParaRPr>
          </a:p>
          <a:p>
            <a:pPr marL="252000" lvl="1"/>
            <a:r>
              <a:rPr lang="ru-RU" sz="2400" dirty="0" smtClean="0">
                <a:latin typeface="Constantia" pitchFamily="18" charset="0"/>
              </a:rPr>
              <a:t>Простейший ветроуказатель состоит из прозрачной трубы с прикреплёнными внутри лентами и снаружи картонным указателем направления ветра. Труба может свободно вращаться на вертикальном стержне.</a:t>
            </a:r>
          </a:p>
          <a:p>
            <a:pPr marL="252000" lvl="1"/>
            <a:r>
              <a:rPr lang="ru-RU" sz="2400" dirty="0" smtClean="0">
                <a:latin typeface="Constantia" pitchFamily="18" charset="0"/>
              </a:rPr>
              <a:t>По стрелке-указателю можно определять направление ветра, а углу отклонения лент мы будем судить о скорости ветра.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2. Изучение принципа действия прибора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plama1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576" y="447055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/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3. Конструирование ветроуказателя.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142984"/>
            <a:ext cx="47863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изготовления прибора возьмём</a:t>
            </a:r>
          </a:p>
          <a:p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стержень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пластиковую бутылку 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кусок ткани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кусок картона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липкую ленту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маркер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скотч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ножницы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клей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8" name="Блок-схема: узел 7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plama1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pic>
        <p:nvPicPr>
          <p:cNvPr id="11" name="Рисунок 10" descr="CAM0003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52392" y="1772816"/>
            <a:ext cx="2415754" cy="2160240"/>
          </a:xfrm>
          <a:prstGeom prst="rect">
            <a:avLst/>
          </a:prstGeom>
        </p:spPr>
      </p:pic>
      <p:pic>
        <p:nvPicPr>
          <p:cNvPr id="12" name="Рисунок 11" descr="CAM0003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2060848"/>
            <a:ext cx="2664296" cy="1998222"/>
          </a:xfrm>
          <a:prstGeom prst="rect">
            <a:avLst/>
          </a:prstGeom>
        </p:spPr>
      </p:pic>
      <p:pic>
        <p:nvPicPr>
          <p:cNvPr id="13" name="Рисунок 12" descr="CAM000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47864" y="4365104"/>
            <a:ext cx="2339752" cy="1754814"/>
          </a:xfrm>
          <a:prstGeom prst="rect">
            <a:avLst/>
          </a:prstGeom>
        </p:spPr>
      </p:pic>
      <p:pic>
        <p:nvPicPr>
          <p:cNvPr id="14" name="Рисунок 13" descr="CAM0003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60673" y="4528559"/>
            <a:ext cx="2459765" cy="184482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3105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пластиковой бутылки ножницами отрезал горлышко и дно, чтобы получилась труба.</a:t>
            </a:r>
          </a:p>
          <a:p>
            <a:pPr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боках трубы прорезал напротив друг друга два отверстия для стержня.</a:t>
            </a:r>
          </a:p>
          <a:p>
            <a:pPr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пробке от бутылки прорезал отверстие под стержень и вставил на стержень, обмотанный липкой лентой.</a:t>
            </a:r>
          </a:p>
          <a:p>
            <a:pPr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Внутрь трубы приклеил полоски из ткани.</a:t>
            </a:r>
          </a:p>
          <a:p>
            <a:pPr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торце трубы укрепил указатель из картона.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8100392" y="5805264"/>
            <a:ext cx="864096" cy="864096"/>
            <a:chOff x="6300192" y="476672"/>
            <a:chExt cx="720080" cy="720080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plama1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pic>
        <p:nvPicPr>
          <p:cNvPr id="6" name="Рисунок 5" descr="CAM000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3888" y="260648"/>
            <a:ext cx="2736304" cy="2052228"/>
          </a:xfrm>
          <a:prstGeom prst="rect">
            <a:avLst/>
          </a:prstGeom>
        </p:spPr>
      </p:pic>
      <p:pic>
        <p:nvPicPr>
          <p:cNvPr id="7" name="Рисунок 6" descr="CAM000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12160" y="1844824"/>
            <a:ext cx="2976331" cy="2232248"/>
          </a:xfrm>
          <a:prstGeom prst="rect">
            <a:avLst/>
          </a:prstGeom>
        </p:spPr>
      </p:pic>
      <p:pic>
        <p:nvPicPr>
          <p:cNvPr id="8" name="Рисунок 7" descr="CAM0004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635896" y="3933056"/>
            <a:ext cx="4211960" cy="21602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11029"/>
            <a:ext cx="3782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68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Для контроля за отклонением полосок маркером на трубе нарисовал линии.</a:t>
            </a:r>
          </a:p>
          <a:p>
            <a:pPr indent="-4680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4680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4680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468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Надев готовый указатель на стержень, намотал сверху липкой ленты, чтобы он не соскакивал.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30120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Ветроуказатель готов! </a:t>
            </a:r>
            <a:br>
              <a:rPr lang="ru-RU" sz="20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Можно проводить наблюдения!</a:t>
            </a:r>
            <a:endParaRPr lang="ru-RU" sz="20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100392" y="116632"/>
            <a:ext cx="864096" cy="864096"/>
            <a:chOff x="6300192" y="476672"/>
            <a:chExt cx="720080" cy="72008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plama1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pic>
        <p:nvPicPr>
          <p:cNvPr id="7" name="Рисунок 6" descr="CAM000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1584176"/>
            <a:ext cx="4283968" cy="321297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/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5. Испытание прибора.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788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Испытания проводили на улице.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Ветроуказатель поворачивался по ветру как флюгер.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Полоски отклонялись под действием ветра.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plama1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pic>
        <p:nvPicPr>
          <p:cNvPr id="7" name="Рисунок 6" descr="CAM000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2645532"/>
            <a:ext cx="5328592" cy="399644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616</TotalTime>
  <Words>351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73</cp:revision>
  <dcterms:modified xsi:type="dcterms:W3CDTF">2014-01-26T18:07:17Z</dcterms:modified>
</cp:coreProperties>
</file>