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4" r:id="rId6"/>
    <p:sldId id="263" r:id="rId7"/>
    <p:sldId id="265" r:id="rId8"/>
    <p:sldId id="266" r:id="rId9"/>
    <p:sldId id="261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E11E-DEDE-43FA-8CB7-4EF7411F331F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0185-BBEA-41AE-834B-1924458F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irssh1.68edu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mailto:gen15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gif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 четырьмя стрелками 2"/>
          <p:cNvSpPr/>
          <p:nvPr/>
        </p:nvSpPr>
        <p:spPr>
          <a:xfrm rot="10600683">
            <a:off x="744095" y="330204"/>
            <a:ext cx="7352224" cy="1517972"/>
          </a:xfrm>
          <a:prstGeom prst="quadArrowCallout">
            <a:avLst>
              <a:gd name="adj1" fmla="val 27837"/>
              <a:gd name="adj2" fmla="val 43190"/>
              <a:gd name="adj3" fmla="val 6810"/>
              <a:gd name="adj4" fmla="val 77938"/>
            </a:avLst>
          </a:prstGeom>
          <a:solidFill>
            <a:schemeClr val="accent1">
              <a:alpha val="62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486916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группы,</a:t>
            </a: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физики: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Глушков Евгений Николаевич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8414" y="764704"/>
            <a:ext cx="576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Бароскоп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compass-rose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2060848"/>
            <a:ext cx="3027412" cy="4284074"/>
          </a:xfrm>
          <a:prstGeom prst="rect">
            <a:avLst/>
          </a:prstGeom>
        </p:spPr>
      </p:pic>
      <p:pic>
        <p:nvPicPr>
          <p:cNvPr id="8" name="Рисунок 7" descr="огонь1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283968" y="4653136"/>
            <a:ext cx="2581275" cy="2105025"/>
          </a:xfrm>
          <a:prstGeom prst="rect">
            <a:avLst/>
          </a:prstGeom>
        </p:spPr>
      </p:pic>
      <p:pic>
        <p:nvPicPr>
          <p:cNvPr id="9" name="Рисунок 8" descr="мы-команда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32240" y="3212976"/>
            <a:ext cx="1371600" cy="2910830"/>
          </a:xfrm>
          <a:prstGeom prst="rect">
            <a:avLst/>
          </a:prstGeom>
        </p:spPr>
      </p:pic>
      <p:pic>
        <p:nvPicPr>
          <p:cNvPr id="10" name="Рисунок 9" descr="11102013012 - копия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68144" y="4221088"/>
            <a:ext cx="606552" cy="719328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1" name="Рисунок 10" descr="DSC_019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96136" y="2924944"/>
            <a:ext cx="715136" cy="606952"/>
          </a:xfrm>
          <a:prstGeom prst="ellipse">
            <a:avLst/>
          </a:prstGeom>
          <a:effectLst>
            <a:softEdge rad="31750"/>
          </a:effectLst>
        </p:spPr>
      </p:pic>
      <p:pic>
        <p:nvPicPr>
          <p:cNvPr id="12" name="Рисунок 11" descr="IMG_0007 - копия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355976" y="2708920"/>
            <a:ext cx="720080" cy="844506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3" name="Рисунок 12" descr="S6303053 - копия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963892" y="1612964"/>
            <a:ext cx="1192284" cy="1454524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4" name="Рисунок 13" descr="акт_зал7m - копия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635896" y="4581128"/>
            <a:ext cx="751334" cy="959150"/>
          </a:xfrm>
          <a:prstGeom prst="ellipse">
            <a:avLst/>
          </a:prstGeom>
          <a:effectLst>
            <a:softEdge rad="63500"/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107504" y="116632"/>
            <a:ext cx="864096" cy="864096"/>
            <a:chOff x="6300192" y="476672"/>
            <a:chExt cx="720080" cy="720080"/>
          </a:xfrm>
        </p:grpSpPr>
        <p:sp>
          <p:nvSpPr>
            <p:cNvPr id="16" name="Блок-схема: узел 15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plama1.gif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627784" y="213459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Выполнил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56176" y="165260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Monotype Corsiva" pitchFamily="66" charset="0"/>
              </a:rPr>
              <a:t>Девятаев</a:t>
            </a:r>
            <a:r>
              <a:rPr lang="ru-RU" sz="3600" dirty="0" smtClean="0">
                <a:latin typeface="Monotype Corsiva" pitchFamily="66" charset="0"/>
              </a:rPr>
              <a:t> </a:t>
            </a:r>
          </a:p>
          <a:p>
            <a:r>
              <a:rPr lang="ru-RU" sz="3600" dirty="0" smtClean="0">
                <a:latin typeface="Monotype Corsiva" pitchFamily="66" charset="0"/>
              </a:rPr>
              <a:t>Глеб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6296" y="63720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Кирсанов</a:t>
            </a:r>
            <a:endParaRPr lang="ru-RU" dirty="0"/>
          </a:p>
        </p:txBody>
      </p:sp>
      <p:pic>
        <p:nvPicPr>
          <p:cNvPr id="21" name="Рисунок 20" descr="0020-020-Barometry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259632" y="1916832"/>
            <a:ext cx="963505" cy="2854449"/>
          </a:xfrm>
          <a:prstGeom prst="round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8100392" y="5805264"/>
            <a:ext cx="864096" cy="864096"/>
            <a:chOff x="6300192" y="476672"/>
            <a:chExt cx="720080" cy="72008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259632" y="539969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ctr"/>
            <a:r>
              <a:rPr lang="ru-RU" sz="32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5. Вывод по работе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5724" y="1543432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Сконструированный нами бароскоп показывает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изменение давления воздуха.</a:t>
            </a:r>
            <a:endParaRPr lang="ru-RU" sz="24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ru-RU" sz="24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Прибор можно использовать для наблюдений за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изменением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давления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и </a:t>
            </a:r>
            <a:b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</a:b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Aharoni" pitchFamily="2" charset="-79"/>
              </a:rPr>
              <a:t>для предсказания погоды!</a:t>
            </a:r>
            <a:endParaRPr lang="uk-UA" sz="2400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496" y="44624"/>
            <a:ext cx="864096" cy="864096"/>
            <a:chOff x="6300192" y="476672"/>
            <a:chExt cx="720080" cy="720080"/>
          </a:xfrm>
        </p:grpSpPr>
        <p:sp>
          <p:nvSpPr>
            <p:cNvPr id="10" name="Блок-схема: узел 9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76672"/>
            <a:ext cx="5590252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контакты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971600" y="1988840"/>
            <a:ext cx="7344816" cy="3960440"/>
          </a:xfrm>
          <a:prstGeom prst="bevel">
            <a:avLst>
              <a:gd name="adj" fmla="val 2178"/>
            </a:avLst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420888"/>
            <a:ext cx="63367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Российская Федерация</a:t>
            </a:r>
            <a:br>
              <a:rPr lang="ru-RU" sz="2000" b="1" dirty="0" smtClean="0"/>
            </a:br>
            <a:r>
              <a:rPr lang="ru-RU" sz="2000" b="1" dirty="0" smtClean="0"/>
              <a:t>393360, Тамбовская область, город Кирсанов,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err="1" smtClean="0"/>
              <a:t>ул</a:t>
            </a:r>
            <a:r>
              <a:rPr lang="ru-RU" sz="2000" b="1" dirty="0" smtClean="0"/>
              <a:t> 50 лет Победы, дом 27-а</a:t>
            </a:r>
          </a:p>
          <a:p>
            <a:endParaRPr lang="ru-RU" sz="2000" b="1" dirty="0" smtClean="0"/>
          </a:p>
          <a:p>
            <a:pPr algn="ctr"/>
            <a:r>
              <a:rPr lang="ru-RU" sz="2000" b="1" dirty="0" smtClean="0"/>
              <a:t>МБОУ СОШ №1</a:t>
            </a:r>
          </a:p>
          <a:p>
            <a:pPr algn="ctr"/>
            <a:endParaRPr lang="ru-RU" dirty="0" smtClean="0"/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 школы: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http://kirssh1.68edu.ru/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Контактный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gen15@mail.ru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116632"/>
            <a:ext cx="864096" cy="864096"/>
            <a:chOff x="6300192" y="476672"/>
            <a:chExt cx="720080" cy="720080"/>
          </a:xfrm>
        </p:grpSpPr>
        <p:sp>
          <p:nvSpPr>
            <p:cNvPr id="8" name="Блок-схема: узел 7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plama1.gif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528" y="332656"/>
            <a:ext cx="8501062" cy="5940088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57000"/>
                </a:srgbClr>
              </a:gs>
              <a:gs pos="100000">
                <a:srgbClr val="FFEFD1">
                  <a:alpha val="57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Цель работы:</a:t>
            </a:r>
            <a:r>
              <a:rPr lang="ru-RU" sz="2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сконструировать прибор для               			     определения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изменения атмосферного	 		     давления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sz="1200" b="1" dirty="0">
              <a:latin typeface="Constantia" pitchFamily="18" charset="0"/>
            </a:endParaRPr>
          </a:p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Место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разработки:  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800100" lvl="1" indent="-3429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МБОУ СОШ №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город Кирсанов, кабинет физики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sz="800" b="1" dirty="0" smtClean="0">
              <a:latin typeface="Constantia" pitchFamily="18" charset="0"/>
            </a:endParaRPr>
          </a:p>
          <a:p>
            <a:r>
              <a:rPr lang="ru-RU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Место изготовления:</a:t>
            </a:r>
          </a:p>
          <a:p>
            <a:r>
              <a:rPr lang="ru-RU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домашняя лаборатория</a:t>
            </a:r>
          </a:p>
          <a:p>
            <a:endParaRPr lang="ru-RU" sz="800" b="1" dirty="0">
              <a:latin typeface="Constantia" pitchFamily="18" charset="0"/>
            </a:endParaRPr>
          </a:p>
          <a:p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Этапы 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выполнения задания:</a:t>
            </a:r>
          </a:p>
          <a:p>
            <a:pPr marL="800100" lvl="1" indent="-342900">
              <a:buFontTx/>
              <a:buAutoNum type="arabicPeriod"/>
            </a:pP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Выяснение необходимости прибора для </a:t>
            </a: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предсказания погоды</a:t>
            </a:r>
            <a:endParaRPr lang="ru-RU" sz="2400" b="1" dirty="0" smtClean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800100" lvl="1" indent="-342900">
              <a:buFontTx/>
              <a:buAutoNum type="arabicPeriod"/>
            </a:pP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Изучение принципа действия прибора</a:t>
            </a:r>
          </a:p>
          <a:p>
            <a:pPr marL="800100" lvl="1" indent="-342900">
              <a:buFontTx/>
              <a:buAutoNum type="arabicPeriod"/>
            </a:pP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Конструирование </a:t>
            </a: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бароскопа</a:t>
            </a:r>
            <a:endParaRPr lang="ru-RU" sz="2400" b="1" dirty="0" smtClean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800100" lvl="1" indent="-342900">
              <a:buFontTx/>
              <a:buAutoNum type="arabicPeriod"/>
            </a:pP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Испытание прибора.</a:t>
            </a:r>
          </a:p>
          <a:p>
            <a:pPr marL="800100" lvl="1" indent="-342900">
              <a:buFontTx/>
              <a:buAutoNum type="arabicPeriod"/>
            </a:pPr>
            <a:r>
              <a:rPr lang="ru-RU" sz="24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Вывод по работе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172400" y="44624"/>
            <a:ext cx="864096" cy="864096"/>
            <a:chOff x="6300192" y="476672"/>
            <a:chExt cx="720080" cy="72008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6"/>
            <a:ext cx="85341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стрелка барометра долго не меняет своих показаний, то ближайшие дни не следует ожидать каких-то изменений погоды. Когда стрелка барометра начнёт менять свои показания, то значит погода будет меняться, и чем значительней такие изменения, тем быстрей поменяется погода, но скорей всего не надолго.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Атмосферное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давление непосредственно зависит от температуры воздуха. Известно, что при охлаждении газ сжимается, становится более плотным и, следовательно, более тяжелым. Значит, с наступлением морозов, или неприятной холодной погоды давление в атмосфере изменяется, а именно, увеличивается.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потеплении происходит обратный процесс. Газ расширяется, становится более легким и атмосферное давление падает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изменению давления можно предсказать погоду.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наступлением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тепла и ненастья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понижение давления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давления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ведет за собой наступление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холодной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ясной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погоды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</a:t>
            </a:r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</a:t>
            </a:r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Выяснение необходимости прибора для </a:t>
            </a:r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предсказания погоды</a:t>
            </a:r>
            <a:endParaRPr lang="ru-RU" sz="2800" b="1" dirty="0" smtClean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496" y="44624"/>
            <a:ext cx="864096" cy="864096"/>
            <a:chOff x="6300192" y="476672"/>
            <a:chExt cx="720080" cy="72008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12776"/>
            <a:ext cx="853418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/>
            <a:r>
              <a:rPr lang="ru-RU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Бароскоп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прибор, показывающий изменение атмосферного давления, но не позволяющий его точно измерить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000" lvl="1"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Резиновая плёнка, натянутая на горло стеклянной банки, не позволяет воздуху выходить из банки и проникать в неё снаружи. При увеличении давления воздуха он будет сильнее давить на плёнку снаружи и она прогнётся внутрь банки.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давление снаружи уменьшится, плёнка прогнётся наружу.</a:t>
            </a:r>
          </a:p>
          <a:p>
            <a:pPr marL="180000" lvl="1"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воздух в банке охладится, то его объём уменьшится и плёнка прогнётся внутрь даже если давление не изменится. Значит наблюдать за изменением давления нужно при постоянной температуре.</a:t>
            </a:r>
          </a:p>
          <a:p>
            <a:pPr marL="180000" lvl="1"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Наблюдения можно проводить в доме, где температура воздуха почти не меняется, а давление меняется так же как на улице.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2. Изучение принципа действия прибора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35496" y="44624"/>
            <a:ext cx="864096" cy="864096"/>
            <a:chOff x="6300192" y="476672"/>
            <a:chExt cx="720080" cy="72008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2576" y="447055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/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3. Конструирование </a:t>
            </a:r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бароскопа</a:t>
            </a:r>
            <a:endParaRPr lang="ru-RU" sz="2800" b="1" dirty="0" smtClean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142984"/>
            <a:ext cx="478634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изготовления прибора возьмём</a:t>
            </a:r>
          </a:p>
          <a:p>
            <a:endParaRPr lang="ru-RU" sz="1100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стеклянную банку</a:t>
            </a:r>
            <a:endParaRPr lang="ru-RU" sz="2000" spc="2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кусок картона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липкую </a:t>
            </a: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ленту</a:t>
            </a:r>
            <a:endParaRPr lang="ru-RU" sz="2000" spc="2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транспортир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резиновый шарик</a:t>
            </a:r>
            <a:endParaRPr lang="ru-RU" sz="2000" spc="2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проволоку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ножницы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круглогубцы</a:t>
            </a:r>
            <a:endParaRPr lang="ru-RU" sz="2000" spc="2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клей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олоску из жести</a:t>
            </a: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spc="200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степлер</a:t>
            </a:r>
            <a:endParaRPr lang="ru-RU" sz="2000" spc="2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spc="2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пластилин</a:t>
            </a:r>
            <a:endParaRPr lang="ru-RU" spc="2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496" y="44624"/>
            <a:ext cx="864096" cy="864096"/>
            <a:chOff x="6300192" y="476672"/>
            <a:chExt cx="720080" cy="72008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pic>
        <p:nvPicPr>
          <p:cNvPr id="9" name="Рисунок 8" descr="ФОТО 3.1 07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47864" y="1916832"/>
            <a:ext cx="5544616" cy="367240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/>
          <p:nvPr/>
        </p:nvGrpSpPr>
        <p:grpSpPr>
          <a:xfrm>
            <a:off x="35496" y="44624"/>
            <a:ext cx="864096" cy="864096"/>
            <a:chOff x="6300192" y="476672"/>
            <a:chExt cx="720080" cy="72008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868144" y="332656"/>
            <a:ext cx="31054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Отрезав резиновую плёнку от шарика я затянул ей горлышко банки.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Круглогубцами из медной проволоки я согнул стрелку, а с другой стороны сделал колечко и заклеил его липкой лентой.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ипкой лентой примотал резиновую плёнку и держатель стрелки к горлышку банки.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стрелка не вытягивала плёнку я уравновесил её на держателе пластилином.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ФОТО 3.1 08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1052735"/>
            <a:ext cx="2391797" cy="158417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 descr="ФОТО 3.1 08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699792" y="404664"/>
            <a:ext cx="2304256" cy="152619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Рисунок 12" descr="ФОТО 3.1 08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23189" y="1988840"/>
            <a:ext cx="2174359" cy="144016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Рисунок 13" descr="ФОТО 3.1 08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8648" y="3140968"/>
            <a:ext cx="1956923" cy="129614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 descr="ФОТО 3.1 08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118079" y="3573016"/>
            <a:ext cx="3606049" cy="2388422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8144" y="704885"/>
            <a:ext cx="3105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+mj-lt"/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полоски жести согнул держатель шкалы и примотал его липкой лентой к банке.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5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5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Согнув картон пополам, по транспортиру вырезал из него полукруг, соединил половинки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степлером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нарисовал шкалу.</a:t>
            </a:r>
          </a:p>
          <a:p>
            <a:pPr>
              <a:buAutoNum type="arabicPeriod" startAt="5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5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 startAt="5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Готовую шкалу надел на держатель, прикреплённый к банке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 3.1 0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332656"/>
            <a:ext cx="2615077" cy="173206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ФОТО 3.1 0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95129" y="836712"/>
            <a:ext cx="2717949" cy="1800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 descr="ФОТО 3.1 09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20013" y="2420888"/>
            <a:ext cx="2723795" cy="180407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ФОТО 3.1 09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55776" y="4437112"/>
            <a:ext cx="3049949" cy="202009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 descr="ФОТО 3.1 09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915816" y="2996952"/>
            <a:ext cx="2288923" cy="1516040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2" name="Группа 5"/>
          <p:cNvGrpSpPr/>
          <p:nvPr/>
        </p:nvGrpSpPr>
        <p:grpSpPr>
          <a:xfrm>
            <a:off x="35496" y="44624"/>
            <a:ext cx="864096" cy="864096"/>
            <a:chOff x="6300192" y="476672"/>
            <a:chExt cx="720080" cy="720080"/>
          </a:xfrm>
        </p:grpSpPr>
        <p:sp>
          <p:nvSpPr>
            <p:cNvPr id="7" name="Блок-схема: узел 6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plama1.gif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8100392" y="5805264"/>
            <a:ext cx="864096" cy="864096"/>
            <a:chOff x="6300192" y="476672"/>
            <a:chExt cx="720080" cy="720080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6300192" y="476672"/>
              <a:ext cx="720080" cy="720080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  <a:gs pos="68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plama1.gi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287162">
              <a:off x="6372200" y="476672"/>
              <a:ext cx="578899" cy="693440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539552" y="260648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ctr"/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4</a:t>
            </a:r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</a:t>
            </a:r>
            <a:r>
              <a:rPr lang="ru-RU" sz="2800" b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Испытание прибора.</a:t>
            </a:r>
          </a:p>
        </p:txBody>
      </p:sp>
      <p:pic>
        <p:nvPicPr>
          <p:cNvPr id="9" name="Рисунок 8" descr="ФОТО 3.1 09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7504" y="836712"/>
            <a:ext cx="2891173" cy="436510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0" name="Рисунок 9" descr="ФОТО 3.1 098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868144" y="836712"/>
            <a:ext cx="3096344" cy="4540376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131840" y="1380832"/>
            <a:ext cx="2664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испытания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бароскопа я нагревал банку обхватив её руками и заметил как стрелка опускалась вниз к надписи «пасмурно».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вынес бароскоп в прохладное помещение, то воздух внутри банки сжался и стрелка передвинулась к надписи «ясно».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501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2013-11-02T12:57:27Z</dcterms:created>
  <dcterms:modified xsi:type="dcterms:W3CDTF">2014-01-26T15:28:05Z</dcterms:modified>
</cp:coreProperties>
</file>